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7C26E-5B06-4D29-A234-071215EA4568}" type="datetimeFigureOut">
              <a:rPr lang="en-CA" smtClean="0"/>
              <a:t>2016-12-05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E60C3-5A64-4814-911B-21196BAD3CCE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7C26E-5B06-4D29-A234-071215EA4568}" type="datetimeFigureOut">
              <a:rPr lang="en-CA" smtClean="0"/>
              <a:t>2016-12-05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E60C3-5A64-4814-911B-21196BAD3CCE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7C26E-5B06-4D29-A234-071215EA4568}" type="datetimeFigureOut">
              <a:rPr lang="en-CA" smtClean="0"/>
              <a:t>2016-12-05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E60C3-5A64-4814-911B-21196BAD3CCE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7C26E-5B06-4D29-A234-071215EA4568}" type="datetimeFigureOut">
              <a:rPr lang="en-CA" smtClean="0"/>
              <a:t>2016-12-05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E60C3-5A64-4814-911B-21196BAD3CCE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7C26E-5B06-4D29-A234-071215EA4568}" type="datetimeFigureOut">
              <a:rPr lang="en-CA" smtClean="0"/>
              <a:t>2016-12-05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E60C3-5A64-4814-911B-21196BAD3CCE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7C26E-5B06-4D29-A234-071215EA4568}" type="datetimeFigureOut">
              <a:rPr lang="en-CA" smtClean="0"/>
              <a:t>2016-12-05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E60C3-5A64-4814-911B-21196BAD3CCE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7C26E-5B06-4D29-A234-071215EA4568}" type="datetimeFigureOut">
              <a:rPr lang="en-CA" smtClean="0"/>
              <a:t>2016-12-05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E60C3-5A64-4814-911B-21196BAD3CCE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7C26E-5B06-4D29-A234-071215EA4568}" type="datetimeFigureOut">
              <a:rPr lang="en-CA" smtClean="0"/>
              <a:t>2016-12-05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E60C3-5A64-4814-911B-21196BAD3CCE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7C26E-5B06-4D29-A234-071215EA4568}" type="datetimeFigureOut">
              <a:rPr lang="en-CA" smtClean="0"/>
              <a:t>2016-12-05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E60C3-5A64-4814-911B-21196BAD3CCE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7C26E-5B06-4D29-A234-071215EA4568}" type="datetimeFigureOut">
              <a:rPr lang="en-CA" smtClean="0"/>
              <a:t>2016-12-05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89E60C3-5A64-4814-911B-21196BAD3CCE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7C26E-5B06-4D29-A234-071215EA4568}" type="datetimeFigureOut">
              <a:rPr lang="en-CA" smtClean="0"/>
              <a:t>2016-12-05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E60C3-5A64-4814-911B-21196BAD3CCE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DF7C26E-5B06-4D29-A234-071215EA4568}" type="datetimeFigureOut">
              <a:rPr lang="en-CA" smtClean="0"/>
              <a:t>2016-12-05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989E60C3-5A64-4814-911B-21196BAD3CCE}" type="slidenum">
              <a:rPr lang="en-CA" smtClean="0"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League ban charts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 smtClean="0"/>
              <a:t>Un </a:t>
            </a:r>
            <a:r>
              <a:rPr lang="en-CA" dirty="0" err="1" smtClean="0"/>
              <a:t>projet</a:t>
            </a:r>
            <a:r>
              <a:rPr lang="en-CA" dirty="0" smtClean="0"/>
              <a:t> </a:t>
            </a:r>
            <a:r>
              <a:rPr lang="en-CA" dirty="0" err="1" smtClean="0"/>
              <a:t>graphique</a:t>
            </a:r>
            <a:r>
              <a:rPr lang="en-CA" dirty="0" smtClean="0"/>
              <a:t> d3</a:t>
            </a:r>
            <a:endParaRPr lang="en-CA" dirty="0"/>
          </a:p>
        </p:txBody>
      </p:sp>
      <p:sp>
        <p:nvSpPr>
          <p:cNvPr id="5" name="AutoShape 2" descr="Image result for d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" name="AutoShape 4" descr="Image result for d3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031" name="Picture 7" descr="C:\Users\NEW\Downloads\angula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437112"/>
            <a:ext cx="3770214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NEW\Downloads\D3.js_product_img_789405957_d4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273694"/>
            <a:ext cx="4025548" cy="268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NEW\Documents\GitHub\ImageChart\app\images\yeoma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654" y="3284984"/>
            <a:ext cx="1666702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113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NEW\Pictures\explo\bas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57149"/>
            <a:ext cx="7272808" cy="374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051720" y="5088302"/>
            <a:ext cx="7092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 smtClean="0">
                <a:solidFill>
                  <a:schemeClr val="bg1"/>
                </a:solidFill>
              </a:rPr>
              <a:t>D’un </a:t>
            </a:r>
            <a:r>
              <a:rPr lang="en-CA" sz="3200" dirty="0" err="1" smtClean="0">
                <a:solidFill>
                  <a:schemeClr val="bg1"/>
                </a:solidFill>
              </a:rPr>
              <a:t>graphique</a:t>
            </a:r>
            <a:r>
              <a:rPr lang="en-CA" sz="3200" dirty="0" smtClean="0">
                <a:solidFill>
                  <a:schemeClr val="bg1"/>
                </a:solidFill>
              </a:rPr>
              <a:t> simple</a:t>
            </a:r>
            <a:endParaRPr lang="en-CA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167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NEW\Pictures\explo\col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20688"/>
            <a:ext cx="8172450" cy="378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59832" y="5357276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CA" sz="32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1720" y="5088302"/>
            <a:ext cx="7092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 smtClean="0">
                <a:solidFill>
                  <a:schemeClr val="bg1"/>
                </a:solidFill>
              </a:rPr>
              <a:t>À un </a:t>
            </a:r>
            <a:r>
              <a:rPr lang="en-CA" sz="3200" dirty="0" err="1" smtClean="0">
                <a:solidFill>
                  <a:schemeClr val="bg1"/>
                </a:solidFill>
              </a:rPr>
              <a:t>graphique</a:t>
            </a:r>
            <a:r>
              <a:rPr lang="en-CA" sz="3200" dirty="0" smtClean="0">
                <a:solidFill>
                  <a:schemeClr val="bg1"/>
                </a:solidFill>
              </a:rPr>
              <a:t> </a:t>
            </a:r>
            <a:r>
              <a:rPr lang="en-CA" sz="3200" dirty="0" err="1" smtClean="0">
                <a:solidFill>
                  <a:schemeClr val="bg1"/>
                </a:solidFill>
              </a:rPr>
              <a:t>coloré</a:t>
            </a:r>
            <a:endParaRPr lang="en-CA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477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NEW\Pictures\explo\comple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14" y="620688"/>
            <a:ext cx="8159750" cy="376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51720" y="5088302"/>
            <a:ext cx="7092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bg1"/>
                </a:solidFill>
              </a:rPr>
              <a:t>R</a:t>
            </a:r>
            <a:r>
              <a:rPr lang="en-CA" sz="3200" dirty="0" smtClean="0">
                <a:solidFill>
                  <a:schemeClr val="bg1"/>
                </a:solidFill>
              </a:rPr>
              <a:t>iche </a:t>
            </a:r>
            <a:r>
              <a:rPr lang="en-CA" sz="3200" dirty="0" err="1" smtClean="0">
                <a:solidFill>
                  <a:schemeClr val="bg1"/>
                </a:solidFill>
              </a:rPr>
              <a:t>d’informations</a:t>
            </a:r>
            <a:endParaRPr lang="en-CA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441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NEW\Pictures\explo\complete_with_mou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89012"/>
            <a:ext cx="8166100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51720" y="5088302"/>
            <a:ext cx="7092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 smtClean="0">
                <a:solidFill>
                  <a:schemeClr val="bg1"/>
                </a:solidFill>
              </a:rPr>
              <a:t>Et </a:t>
            </a:r>
            <a:r>
              <a:rPr lang="en-CA" sz="3200" dirty="0" err="1" smtClean="0">
                <a:solidFill>
                  <a:schemeClr val="bg1"/>
                </a:solidFill>
              </a:rPr>
              <a:t>bien</a:t>
            </a:r>
            <a:r>
              <a:rPr lang="en-CA" sz="3200" dirty="0" smtClean="0">
                <a:solidFill>
                  <a:schemeClr val="bg1"/>
                </a:solidFill>
              </a:rPr>
              <a:t> plus encore!</a:t>
            </a:r>
            <a:endParaRPr lang="en-CA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676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51720" y="5088302"/>
            <a:ext cx="7092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 err="1" smtClean="0">
                <a:solidFill>
                  <a:schemeClr val="bg1"/>
                </a:solidFill>
              </a:rPr>
              <a:t>Possibilité</a:t>
            </a:r>
            <a:r>
              <a:rPr lang="en-CA" sz="3200" dirty="0" smtClean="0">
                <a:solidFill>
                  <a:schemeClr val="bg1"/>
                </a:solidFill>
              </a:rPr>
              <a:t> de </a:t>
            </a:r>
            <a:r>
              <a:rPr lang="en-CA" sz="3200" dirty="0" err="1" smtClean="0">
                <a:solidFill>
                  <a:schemeClr val="bg1"/>
                </a:solidFill>
              </a:rPr>
              <a:t>zoomer</a:t>
            </a:r>
            <a:endParaRPr lang="en-CA" sz="3200" dirty="0">
              <a:solidFill>
                <a:schemeClr val="bg1"/>
              </a:solidFill>
            </a:endParaRPr>
          </a:p>
        </p:txBody>
      </p:sp>
      <p:pic>
        <p:nvPicPr>
          <p:cNvPr id="6148" name="Picture 4" descr="C:\Users\NEW\Pictures\explo\HauntingBlackBluefish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008"/>
            <a:ext cx="9123454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9949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51720" y="5088302"/>
            <a:ext cx="7092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 smtClean="0">
                <a:solidFill>
                  <a:schemeClr val="bg1"/>
                </a:solidFill>
              </a:rPr>
              <a:t>De </a:t>
            </a:r>
            <a:r>
              <a:rPr lang="en-CA" sz="3200" dirty="0" err="1" smtClean="0">
                <a:solidFill>
                  <a:schemeClr val="bg1"/>
                </a:solidFill>
              </a:rPr>
              <a:t>ségréguer</a:t>
            </a:r>
            <a:r>
              <a:rPr lang="en-CA" sz="3200" dirty="0" smtClean="0">
                <a:solidFill>
                  <a:schemeClr val="bg1"/>
                </a:solidFill>
              </a:rPr>
              <a:t> des </a:t>
            </a:r>
            <a:r>
              <a:rPr lang="en-CA" sz="3200" dirty="0" err="1" smtClean="0">
                <a:solidFill>
                  <a:schemeClr val="bg1"/>
                </a:solidFill>
              </a:rPr>
              <a:t>données</a:t>
            </a:r>
            <a:endParaRPr lang="en-CA" sz="3200" dirty="0">
              <a:solidFill>
                <a:schemeClr val="bg1"/>
              </a:solidFill>
            </a:endParaRPr>
          </a:p>
        </p:txBody>
      </p:sp>
      <p:pic>
        <p:nvPicPr>
          <p:cNvPr id="7170" name="Picture 2" descr="C:\Users\NEW\Pictures\explo\ImmenseLittleFrogmouth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008"/>
            <a:ext cx="9123454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28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2000">
        <p:fade/>
      </p:transition>
    </mc:Choice>
    <mc:Fallback>
      <p:transition spd="med" advTm="1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technologies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CA" dirty="0" smtClean="0"/>
              <a:t>Node.js, </a:t>
            </a:r>
            <a:r>
              <a:rPr lang="en-CA" dirty="0" err="1" smtClean="0"/>
              <a:t>Npm</a:t>
            </a:r>
            <a:endParaRPr lang="en-CA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CA" dirty="0" smtClean="0"/>
              <a:t>Angular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 smtClean="0"/>
              <a:t>Grunt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 smtClean="0"/>
              <a:t>Bower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 smtClean="0"/>
              <a:t>Karma, Jasmine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 smtClean="0"/>
              <a:t>D3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 err="1" smtClean="0"/>
              <a:t>Heroku</a:t>
            </a:r>
            <a:endParaRPr lang="en-CA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CA" dirty="0" err="1" smtClean="0"/>
              <a:t>Docker</a:t>
            </a:r>
            <a:endParaRPr lang="en-CA" dirty="0"/>
          </a:p>
        </p:txBody>
      </p:sp>
      <p:pic>
        <p:nvPicPr>
          <p:cNvPr id="8194" name="Picture 2" descr="Image result for np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04664"/>
            <a:ext cx="3048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angul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703233"/>
            <a:ext cx="3838575" cy="241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mage result for grun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47"/>
          <a:stretch/>
        </p:blipFill>
        <p:spPr bwMode="auto">
          <a:xfrm>
            <a:off x="5427011" y="4884459"/>
            <a:ext cx="144453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Image result for bow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554143"/>
            <a:ext cx="2004908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Image result for jasmine test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376" y="5122584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Image result for karma test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088625"/>
            <a:ext cx="1648566" cy="1648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C:\Users\NEW\Downloads\D3.js_product_img_789405957_d4.pn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516415"/>
            <a:ext cx="4025548" cy="268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Image result for heroku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764704"/>
            <a:ext cx="2107100" cy="210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 descr="Image result for docker 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594190"/>
            <a:ext cx="190500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064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 smtClean="0"/>
              <a:t>Collaborateurs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CA" dirty="0" smtClean="0"/>
              <a:t>Jean-</a:t>
            </a:r>
            <a:r>
              <a:rPr lang="en-CA" dirty="0" err="1" smtClean="0"/>
              <a:t>Sébastien</a:t>
            </a:r>
            <a:r>
              <a:rPr lang="en-CA" dirty="0" smtClean="0"/>
              <a:t> </a:t>
            </a:r>
            <a:r>
              <a:rPr lang="en-CA" dirty="0" err="1" smtClean="0"/>
              <a:t>Perreault</a:t>
            </a:r>
            <a:endParaRPr lang="en-CA" dirty="0" smtClean="0"/>
          </a:p>
          <a:p>
            <a:pPr marL="0" indent="0"/>
            <a:r>
              <a:rPr lang="en-CA" dirty="0"/>
              <a:t>	</a:t>
            </a:r>
            <a:r>
              <a:rPr lang="en-CA" dirty="0" smtClean="0"/>
              <a:t>- </a:t>
            </a:r>
            <a:r>
              <a:rPr lang="en-CA" dirty="0" err="1" smtClean="0"/>
              <a:t>Génération</a:t>
            </a:r>
            <a:r>
              <a:rPr lang="en-CA" dirty="0" smtClean="0"/>
              <a:t> du </a:t>
            </a:r>
            <a:r>
              <a:rPr lang="en-CA" dirty="0" err="1" smtClean="0"/>
              <a:t>graphique</a:t>
            </a:r>
            <a:r>
              <a:rPr lang="en-CA" dirty="0" smtClean="0"/>
              <a:t> </a:t>
            </a:r>
          </a:p>
          <a:p>
            <a:pPr marL="0" indent="0"/>
            <a:endParaRPr lang="en-CA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CA" dirty="0" smtClean="0"/>
              <a:t>Étienne </a:t>
            </a:r>
            <a:r>
              <a:rPr lang="en-CA" dirty="0" err="1" smtClean="0"/>
              <a:t>Gélinas</a:t>
            </a:r>
            <a:r>
              <a:rPr lang="en-CA" dirty="0" smtClean="0"/>
              <a:t>-Gagnon</a:t>
            </a:r>
          </a:p>
          <a:p>
            <a:pPr marL="0" indent="0"/>
            <a:r>
              <a:rPr lang="en-CA" dirty="0" smtClean="0"/>
              <a:t>	- </a:t>
            </a:r>
            <a:r>
              <a:rPr lang="en-CA" dirty="0" err="1" smtClean="0"/>
              <a:t>Aggrégation</a:t>
            </a:r>
            <a:r>
              <a:rPr lang="en-CA" dirty="0" smtClean="0"/>
              <a:t> des </a:t>
            </a:r>
            <a:r>
              <a:rPr lang="en-CA" dirty="0" err="1" smtClean="0"/>
              <a:t>données</a:t>
            </a:r>
            <a:endParaRPr lang="en-CA" dirty="0" smtClean="0"/>
          </a:p>
          <a:p>
            <a:pPr marL="0" indent="0"/>
            <a:endParaRPr lang="en-CA" dirty="0"/>
          </a:p>
          <a:p>
            <a:pPr marL="0" indent="0"/>
            <a:r>
              <a:rPr lang="en-CA" dirty="0" smtClean="0"/>
              <a:t>Site web </a:t>
            </a:r>
            <a:r>
              <a:rPr lang="en-CA" dirty="0" err="1" smtClean="0"/>
              <a:t>disponible</a:t>
            </a:r>
            <a:r>
              <a:rPr lang="en-CA" dirty="0" smtClean="0"/>
              <a:t> </a:t>
            </a:r>
            <a:r>
              <a:rPr lang="en-CA" dirty="0" err="1" smtClean="0"/>
              <a:t>sur</a:t>
            </a:r>
            <a:r>
              <a:rPr lang="en-CA" dirty="0"/>
              <a:t>: </a:t>
            </a:r>
            <a:endParaRPr lang="en-CA" dirty="0" smtClean="0"/>
          </a:p>
          <a:p>
            <a:pPr marL="0" indent="0"/>
            <a:r>
              <a:rPr lang="en-CA" dirty="0" smtClean="0"/>
              <a:t>- https</a:t>
            </a:r>
            <a:r>
              <a:rPr lang="en-CA" dirty="0"/>
              <a:t>://leaguebanchart.herokuapp.com/#/</a:t>
            </a:r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236927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ngles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110</TotalTime>
  <Words>44</Words>
  <Application>Microsoft Office PowerPoint</Application>
  <PresentationFormat>On-screen Show (4:3)</PresentationFormat>
  <Paragraphs>26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Angles</vt:lpstr>
      <vt:lpstr>League ban charts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technologies</vt:lpstr>
      <vt:lpstr>Collaborateurs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League ban charts</dc:title>
  <dc:creator>Jean-Sébastien</dc:creator>
  <cp:lastModifiedBy>Jean-Sébastien</cp:lastModifiedBy>
  <cp:revision>10</cp:revision>
  <dcterms:created xsi:type="dcterms:W3CDTF">2016-12-05T17:22:03Z</dcterms:created>
  <dcterms:modified xsi:type="dcterms:W3CDTF">2016-12-05T19:12:29Z</dcterms:modified>
</cp:coreProperties>
</file>